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1" r:id="rId4"/>
  </p:sldMasterIdLst>
  <p:notesMasterIdLst>
    <p:notesMasterId r:id="rId9"/>
  </p:notesMasterIdLst>
  <p:sldIdLst>
    <p:sldId id="256" r:id="rId5"/>
    <p:sldId id="257" r:id="rId6"/>
    <p:sldId id="259" r:id="rId7"/>
    <p:sldId id="258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A7A6"/>
    <a:srgbClr val="01A5D1"/>
    <a:srgbClr val="FE0147"/>
    <a:srgbClr val="FFFFFF"/>
    <a:srgbClr val="009B6E"/>
    <a:srgbClr val="7030A0"/>
    <a:srgbClr val="0070C0"/>
    <a:srgbClr val="A6A6A6"/>
    <a:srgbClr val="B0E4E7"/>
    <a:srgbClr val="E2D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065" autoAdjust="0"/>
  </p:normalViewPr>
  <p:slideViewPr>
    <p:cSldViewPr snapToGrid="0">
      <p:cViewPr>
        <p:scale>
          <a:sx n="33" d="100"/>
          <a:sy n="33" d="100"/>
        </p:scale>
        <p:origin x="2918" y="11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F3F895-C0FC-4A0C-BB74-F40C9032A2D0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8E613-6EB0-43E5-9502-764256128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7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382" y="778061"/>
            <a:ext cx="8451932" cy="464813"/>
          </a:xfrm>
        </p:spPr>
        <p:txBody>
          <a:bodyPr>
            <a:noAutofit/>
          </a:bodyPr>
          <a:lstStyle>
            <a:lvl1pPr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B76EE2F-869E-4751-9631-B8E07E362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2" y="6244593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60EAEB-FA63-480E-9538-DA18345D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3"/>
            <a:ext cx="401160" cy="365125"/>
          </a:xfrm>
        </p:spPr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79EAF3-0907-4221-89B4-AE06A2B9E14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6382" y="1407526"/>
            <a:ext cx="8451932" cy="4668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3331391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211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78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80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382" y="778061"/>
            <a:ext cx="8451932" cy="464813"/>
          </a:xfrm>
        </p:spPr>
        <p:txBody>
          <a:bodyPr>
            <a:noAutofit/>
          </a:bodyPr>
          <a:lstStyle>
            <a:lvl1pPr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B76EE2F-869E-4751-9631-B8E07E362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2" y="6244593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60EAEB-FA63-480E-9538-DA18345D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3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79EAF3-0907-4221-89B4-AE06A2B9E14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6382" y="1407526"/>
            <a:ext cx="8451932" cy="4668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61814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31C50B-70A5-4082-8322-6E40059E25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351" y="778061"/>
            <a:ext cx="8470961" cy="5240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35970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1F160B-C76A-4000-ACA6-A7553AE45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36524"/>
            <a:ext cx="8077200" cy="1397138"/>
          </a:xfrm>
        </p:spPr>
        <p:txBody>
          <a:bodyPr anchor="b">
            <a:noAutofit/>
          </a:bodyPr>
          <a:lstStyle>
            <a:lvl1pPr algn="ctr">
              <a:defRPr sz="3200">
                <a:latin typeface="Myriad Pro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A761D3-9DC4-4C3A-9770-6A8E316E9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5303642"/>
            <a:ext cx="8274913" cy="914400"/>
          </a:xfrm>
          <a:noFill/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>
                <a:latin typeface="Myriad Pro" pitchFamily="34" charset="0"/>
              </a:rPr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19D2D4E-52CE-46E5-B786-B5ED135D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75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31C50B-70A5-4082-8322-6E40059E25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351" y="778061"/>
            <a:ext cx="8470961" cy="5240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059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1F160B-C76A-4000-ACA6-A7553AE45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36524"/>
            <a:ext cx="8077200" cy="1397138"/>
          </a:xfrm>
        </p:spPr>
        <p:txBody>
          <a:bodyPr anchor="b">
            <a:noAutofit/>
          </a:bodyPr>
          <a:lstStyle>
            <a:lvl1pPr algn="ctr">
              <a:defRPr sz="3200">
                <a:latin typeface="Myriad Pro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A761D3-9DC4-4C3A-9770-6A8E316E9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5303642"/>
            <a:ext cx="8274913" cy="914400"/>
          </a:xfrm>
          <a:noFill/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>
                <a:latin typeface="Myriad Pro" pitchFamily="34" charset="0"/>
              </a:rPr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19D2D4E-52CE-46E5-B786-B5ED135D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7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80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381" y="1709739"/>
            <a:ext cx="8451932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6381" y="4589464"/>
            <a:ext cx="845193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E8564EF-B9F1-480E-8AFE-D19B003A9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23FDB8D-80E7-473B-9AB0-27B1D6C57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1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3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0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3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16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7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660" r:id="rId14"/>
    <p:sldLayoutId id="2147483673" r:id="rId15"/>
    <p:sldLayoutId id="2147483662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f a house&#10;&#10;Description automatically generated with low confidence">
            <a:extLst>
              <a:ext uri="{FF2B5EF4-FFF2-40B4-BE49-F238E27FC236}">
                <a16:creationId xmlns:a16="http://schemas.microsoft.com/office/drawing/2014/main" id="{F7784D28-7D2D-1652-22E3-3AA851537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742" y="700342"/>
            <a:ext cx="5152516" cy="51525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565E82-54E7-293C-B4DD-2545AEBB5F16}"/>
              </a:ext>
            </a:extLst>
          </p:cNvPr>
          <p:cNvSpPr txBox="1"/>
          <p:nvPr/>
        </p:nvSpPr>
        <p:spPr>
          <a:xfrm>
            <a:off x="-2446020" y="852742"/>
            <a:ext cx="489204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4400" b="0" dirty="0">
                <a:solidFill>
                  <a:sysClr val="windowText" lastClr="000000"/>
                </a:solidFill>
                <a:effectLst/>
                <a:latin typeface="Consolas" panose="020B0609020204030204" pitchFamily="49" charset="0"/>
              </a:rPr>
              <a:t>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8DD86-CC0C-0507-9BCC-A88EAB4E025A}"/>
              </a:ext>
            </a:extLst>
          </p:cNvPr>
          <p:cNvSpPr txBox="1"/>
          <p:nvPr/>
        </p:nvSpPr>
        <p:spPr>
          <a:xfrm>
            <a:off x="7349490" y="852742"/>
            <a:ext cx="1095375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4400" b="0" dirty="0">
                <a:solidFill>
                  <a:sysClr val="windowText" lastClr="000000"/>
                </a:solidFill>
                <a:effectLst/>
                <a:latin typeface="Consolas" panose="020B0609020204030204" pitchFamily="49" charset="0"/>
              </a:rPr>
              <a:t>組み</a:t>
            </a:r>
          </a:p>
        </p:txBody>
      </p:sp>
    </p:spTree>
    <p:extLst>
      <p:ext uri="{BB962C8B-B14F-4D97-AF65-F5344CB8AC3E}">
        <p14:creationId xmlns:p14="http://schemas.microsoft.com/office/powerpoint/2010/main" val="645097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74BB54A-E0A2-92CF-D05B-36BEDC1EAAD4}"/>
              </a:ext>
            </a:extLst>
          </p:cNvPr>
          <p:cNvSpPr/>
          <p:nvPr/>
        </p:nvSpPr>
        <p:spPr>
          <a:xfrm>
            <a:off x="-3837975" y="-3540370"/>
            <a:ext cx="18994047" cy="7717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10CF9D-AB23-38B5-D1F0-84695EE067A0}"/>
              </a:ext>
            </a:extLst>
          </p:cNvPr>
          <p:cNvGrpSpPr/>
          <p:nvPr/>
        </p:nvGrpSpPr>
        <p:grpSpPr>
          <a:xfrm>
            <a:off x="-3837975" y="-3540370"/>
            <a:ext cx="18994047" cy="7717271"/>
            <a:chOff x="-2876683" y="-2063262"/>
            <a:chExt cx="18994047" cy="7717271"/>
          </a:xfrm>
          <a:solidFill>
            <a:schemeClr val="bg1"/>
          </a:solidFill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2235BBA-DA61-B33F-36B9-DE44DE0442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encilSketch/>
                      </a14:imgEffect>
                    </a14:imgLayer>
                  </a14:imgProps>
                </a:ext>
              </a:extLst>
            </a:blip>
            <a:srcRect l="9803" t="24786" r="8068"/>
            <a:stretch/>
          </p:blipFill>
          <p:spPr>
            <a:xfrm>
              <a:off x="-2876683" y="-2063262"/>
              <a:ext cx="18994047" cy="6154778"/>
            </a:xfrm>
            <a:prstGeom prst="rect">
              <a:avLst/>
            </a:prstGeom>
            <a:noFill/>
          </p:spPr>
        </p:pic>
        <p:pic>
          <p:nvPicPr>
            <p:cNvPr id="3" name="Picture 2" descr="A drawing of a house&#10;&#10;Description automatically generated with low confidence">
              <a:extLst>
                <a:ext uri="{FF2B5EF4-FFF2-40B4-BE49-F238E27FC236}">
                  <a16:creationId xmlns:a16="http://schemas.microsoft.com/office/drawing/2014/main" id="{F7784D28-7D2D-1652-22E3-3AA851537F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7156" r="-11015" b="2380"/>
            <a:stretch/>
          </p:blipFill>
          <p:spPr>
            <a:xfrm>
              <a:off x="1742342" y="1081374"/>
              <a:ext cx="5535276" cy="4572635"/>
            </a:xfrm>
            <a:prstGeom prst="rect">
              <a:avLst/>
            </a:prstGeom>
            <a:noFill/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28F65B-9620-6303-C7AD-8D7E9B10DA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029"/>
            <a:stretch>
              <a:fillRect/>
            </a:stretch>
          </p:blipFill>
          <p:spPr bwMode="auto">
            <a:xfrm>
              <a:off x="-2876683" y="1295260"/>
              <a:ext cx="4547985" cy="4346365"/>
            </a:xfrm>
            <a:custGeom>
              <a:avLst/>
              <a:gdLst>
                <a:gd name="connsiteX0" fmla="*/ 0 w 5503061"/>
                <a:gd name="connsiteY0" fmla="*/ 0 h 5259102"/>
                <a:gd name="connsiteX1" fmla="*/ 5503061 w 5503061"/>
                <a:gd name="connsiteY1" fmla="*/ 0 h 5259102"/>
                <a:gd name="connsiteX2" fmla="*/ 5503061 w 5503061"/>
                <a:gd name="connsiteY2" fmla="*/ 5259102 h 5259102"/>
                <a:gd name="connsiteX3" fmla="*/ 0 w 5503061"/>
                <a:gd name="connsiteY3" fmla="*/ 5259102 h 5259102"/>
                <a:gd name="connsiteX4" fmla="*/ 0 w 5503061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3061" h="5259102">
                  <a:moveTo>
                    <a:pt x="0" y="0"/>
                  </a:moveTo>
                  <a:lnTo>
                    <a:pt x="5503061" y="0"/>
                  </a:lnTo>
                  <a:lnTo>
                    <a:pt x="5503061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2DF5DBD-6AB6-DF41-D737-76B35F0C96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71" b="-285"/>
            <a:stretch/>
          </p:blipFill>
          <p:spPr bwMode="auto">
            <a:xfrm>
              <a:off x="7277618" y="1295260"/>
              <a:ext cx="8839746" cy="4358749"/>
            </a:xfrm>
            <a:custGeom>
              <a:avLst/>
              <a:gdLst>
                <a:gd name="connsiteX0" fmla="*/ 0 w 10696092"/>
                <a:gd name="connsiteY0" fmla="*/ 0 h 5259102"/>
                <a:gd name="connsiteX1" fmla="*/ 10696092 w 10696092"/>
                <a:gd name="connsiteY1" fmla="*/ 0 h 5259102"/>
                <a:gd name="connsiteX2" fmla="*/ 10696092 w 10696092"/>
                <a:gd name="connsiteY2" fmla="*/ 5259102 h 5259102"/>
                <a:gd name="connsiteX3" fmla="*/ 0 w 10696092"/>
                <a:gd name="connsiteY3" fmla="*/ 5259102 h 5259102"/>
                <a:gd name="connsiteX4" fmla="*/ 0 w 10696092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092" h="5259102">
                  <a:moveTo>
                    <a:pt x="0" y="0"/>
                  </a:moveTo>
                  <a:lnTo>
                    <a:pt x="10696092" y="0"/>
                  </a:lnTo>
                  <a:lnTo>
                    <a:pt x="10696092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</p:grpSp>
    </p:spTree>
    <p:extLst>
      <p:ext uri="{BB962C8B-B14F-4D97-AF65-F5344CB8AC3E}">
        <p14:creationId xmlns:p14="http://schemas.microsoft.com/office/powerpoint/2010/main" val="4246784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D05FAA3-0DAB-CF6A-BC61-143388C27177}"/>
              </a:ext>
            </a:extLst>
          </p:cNvPr>
          <p:cNvGrpSpPr/>
          <p:nvPr/>
        </p:nvGrpSpPr>
        <p:grpSpPr>
          <a:xfrm>
            <a:off x="-3837975" y="-3540370"/>
            <a:ext cx="18994047" cy="7783963"/>
            <a:chOff x="-3837975" y="-3540370"/>
            <a:chExt cx="18994047" cy="778396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74BB54A-E0A2-92CF-D05B-36BEDC1EAAD4}"/>
                </a:ext>
              </a:extLst>
            </p:cNvPr>
            <p:cNvSpPr/>
            <p:nvPr/>
          </p:nvSpPr>
          <p:spPr>
            <a:xfrm>
              <a:off x="-3837975" y="-3540370"/>
              <a:ext cx="18994047" cy="77839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A drawing of a house&#10;&#10;Description automatically generated with low confidence">
              <a:extLst>
                <a:ext uri="{FF2B5EF4-FFF2-40B4-BE49-F238E27FC236}">
                  <a16:creationId xmlns:a16="http://schemas.microsoft.com/office/drawing/2014/main" id="{D21186F7-6C35-6A65-3BB2-D6F15A045F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41" r="7512" b="1381"/>
            <a:stretch/>
          </p:blipFill>
          <p:spPr>
            <a:xfrm>
              <a:off x="715872" y="-336422"/>
              <a:ext cx="5203740" cy="4580015"/>
            </a:xfrm>
            <a:custGeom>
              <a:avLst/>
              <a:gdLst>
                <a:gd name="connsiteX0" fmla="*/ 101665 w 7618795"/>
                <a:gd name="connsiteY0" fmla="*/ 4318000 h 6705600"/>
                <a:gd name="connsiteX1" fmla="*/ 101665 w 7618795"/>
                <a:gd name="connsiteY1" fmla="*/ 6005830 h 6705600"/>
                <a:gd name="connsiteX2" fmla="*/ 235015 w 7618795"/>
                <a:gd name="connsiteY2" fmla="*/ 6005830 h 6705600"/>
                <a:gd name="connsiteX3" fmla="*/ 235015 w 7618795"/>
                <a:gd name="connsiteY3" fmla="*/ 4318000 h 6705600"/>
                <a:gd name="connsiteX4" fmla="*/ 0 w 7618795"/>
                <a:gd name="connsiteY4" fmla="*/ 0 h 6705600"/>
                <a:gd name="connsiteX5" fmla="*/ 7618795 w 7618795"/>
                <a:gd name="connsiteY5" fmla="*/ 0 h 6705600"/>
                <a:gd name="connsiteX6" fmla="*/ 7618795 w 7618795"/>
                <a:gd name="connsiteY6" fmla="*/ 6705600 h 6705600"/>
                <a:gd name="connsiteX7" fmla="*/ 0 w 7618795"/>
                <a:gd name="connsiteY7" fmla="*/ 6705600 h 670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18795" h="6705600">
                  <a:moveTo>
                    <a:pt x="101665" y="4318000"/>
                  </a:moveTo>
                  <a:lnTo>
                    <a:pt x="101665" y="6005830"/>
                  </a:lnTo>
                  <a:lnTo>
                    <a:pt x="235015" y="6005830"/>
                  </a:lnTo>
                  <a:lnTo>
                    <a:pt x="235015" y="4318000"/>
                  </a:lnTo>
                  <a:close/>
                  <a:moveTo>
                    <a:pt x="0" y="0"/>
                  </a:moveTo>
                  <a:lnTo>
                    <a:pt x="7618795" y="0"/>
                  </a:lnTo>
                  <a:lnTo>
                    <a:pt x="7618795" y="6705600"/>
                  </a:lnTo>
                  <a:lnTo>
                    <a:pt x="0" y="6705600"/>
                  </a:lnTo>
                  <a:close/>
                </a:path>
              </a:pathLst>
            </a:cu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2235BBA-DA61-B33F-36B9-DE44DE0442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</a:extLst>
            </a:blip>
            <a:srcRect l="9803" t="24786" r="8068"/>
            <a:stretch/>
          </p:blipFill>
          <p:spPr>
            <a:xfrm>
              <a:off x="-3837975" y="-3540370"/>
              <a:ext cx="18994047" cy="6154778"/>
            </a:xfrm>
            <a:prstGeom prst="rect">
              <a:avLst/>
            </a:prstGeom>
            <a:noFill/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28F65B-9620-6303-C7AD-8D7E9B10DA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029"/>
            <a:stretch>
              <a:fillRect/>
            </a:stretch>
          </p:blipFill>
          <p:spPr bwMode="auto">
            <a:xfrm>
              <a:off x="-3837975" y="-181848"/>
              <a:ext cx="4547985" cy="4346365"/>
            </a:xfrm>
            <a:custGeom>
              <a:avLst/>
              <a:gdLst>
                <a:gd name="connsiteX0" fmla="*/ 0 w 5503061"/>
                <a:gd name="connsiteY0" fmla="*/ 0 h 5259102"/>
                <a:gd name="connsiteX1" fmla="*/ 5503061 w 5503061"/>
                <a:gd name="connsiteY1" fmla="*/ 0 h 5259102"/>
                <a:gd name="connsiteX2" fmla="*/ 5503061 w 5503061"/>
                <a:gd name="connsiteY2" fmla="*/ 5259102 h 5259102"/>
                <a:gd name="connsiteX3" fmla="*/ 0 w 5503061"/>
                <a:gd name="connsiteY3" fmla="*/ 5259102 h 5259102"/>
                <a:gd name="connsiteX4" fmla="*/ 0 w 5503061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3061" h="5259102">
                  <a:moveTo>
                    <a:pt x="0" y="0"/>
                  </a:moveTo>
                  <a:lnTo>
                    <a:pt x="5503061" y="0"/>
                  </a:lnTo>
                  <a:lnTo>
                    <a:pt x="5503061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2DF5DBD-6AB6-DF41-D737-76B35F0C96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71" b="-285"/>
            <a:stretch/>
          </p:blipFill>
          <p:spPr bwMode="auto">
            <a:xfrm>
              <a:off x="6316326" y="-181848"/>
              <a:ext cx="8839746" cy="4358749"/>
            </a:xfrm>
            <a:custGeom>
              <a:avLst/>
              <a:gdLst>
                <a:gd name="connsiteX0" fmla="*/ 0 w 10696092"/>
                <a:gd name="connsiteY0" fmla="*/ 0 h 5259102"/>
                <a:gd name="connsiteX1" fmla="*/ 10696092 w 10696092"/>
                <a:gd name="connsiteY1" fmla="*/ 0 h 5259102"/>
                <a:gd name="connsiteX2" fmla="*/ 10696092 w 10696092"/>
                <a:gd name="connsiteY2" fmla="*/ 5259102 h 5259102"/>
                <a:gd name="connsiteX3" fmla="*/ 0 w 10696092"/>
                <a:gd name="connsiteY3" fmla="*/ 5259102 h 5259102"/>
                <a:gd name="connsiteX4" fmla="*/ 0 w 10696092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092" h="5259102">
                  <a:moveTo>
                    <a:pt x="0" y="0"/>
                  </a:moveTo>
                  <a:lnTo>
                    <a:pt x="10696092" y="0"/>
                  </a:lnTo>
                  <a:lnTo>
                    <a:pt x="10696092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</p:grpSp>
    </p:spTree>
    <p:extLst>
      <p:ext uri="{BB962C8B-B14F-4D97-AF65-F5344CB8AC3E}">
        <p14:creationId xmlns:p14="http://schemas.microsoft.com/office/powerpoint/2010/main" val="1236526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29EAEFF-CF86-687B-DA9B-1F38922E5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CD8BB7-0CDD-8F76-823D-6BF1B0F62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4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B287DE-2C6A-D312-E950-5CB72ECC699F}"/>
              </a:ext>
            </a:extLst>
          </p:cNvPr>
          <p:cNvSpPr/>
          <p:nvPr/>
        </p:nvSpPr>
        <p:spPr>
          <a:xfrm>
            <a:off x="-4506489" y="-3261847"/>
            <a:ext cx="22536283" cy="493981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500" b="0" cap="none" spc="0" dirty="0">
                <a:ln w="0">
                  <a:noFill/>
                </a:ln>
                <a:latin typeface="+mj-lt"/>
                <a:ea typeface="HGMinchoE" panose="020B0400000000000000" pitchFamily="49" charset="-128"/>
              </a:rPr>
              <a:t>HONEGUMI</a:t>
            </a:r>
          </a:p>
        </p:txBody>
      </p:sp>
    </p:spTree>
    <p:extLst>
      <p:ext uri="{BB962C8B-B14F-4D97-AF65-F5344CB8AC3E}">
        <p14:creationId xmlns:p14="http://schemas.microsoft.com/office/powerpoint/2010/main" val="3050137080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.potx" id="{26065B33-0D9D-47B9-8862-A5F3D760A2F9}" vid="{FF12F488-59EA-430A-AE1E-18F8C8DEBF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381EC93E695C41B67E163C96FB0C81" ma:contentTypeVersion="7" ma:contentTypeDescription="Create a new document." ma:contentTypeScope="" ma:versionID="db0f9279e8b02c9849e2b4aad3856d0b">
  <xsd:schema xmlns:xsd="http://www.w3.org/2001/XMLSchema" xmlns:xs="http://www.w3.org/2001/XMLSchema" xmlns:p="http://schemas.microsoft.com/office/2006/metadata/properties" xmlns:ns3="e1a2a908-dc75-4c33-8042-1ee3696f7e9b" xmlns:ns4="29c108f0-c688-4d75-95ff-212ac3a7ece1" targetNamespace="http://schemas.microsoft.com/office/2006/metadata/properties" ma:root="true" ma:fieldsID="433b5a283ecb068df857cd81ab26978b" ns3:_="" ns4:_="">
    <xsd:import namespace="e1a2a908-dc75-4c33-8042-1ee3696f7e9b"/>
    <xsd:import namespace="29c108f0-c688-4d75-95ff-212ac3a7ece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2a908-dc75-4c33-8042-1ee3696f7e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c108f0-c688-4d75-95ff-212ac3a7ece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666F1EF-FCF3-4DF4-826F-FE06A3A375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2a908-dc75-4c33-8042-1ee3696f7e9b"/>
    <ds:schemaRef ds:uri="29c108f0-c688-4d75-95ff-212ac3a7ec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CF071FC-198D-491C-BE05-6EE38D867360}">
  <ds:schemaRefs>
    <ds:schemaRef ds:uri="http://schemas.openxmlformats.org/package/2006/metadata/core-properties"/>
    <ds:schemaRef ds:uri="e1a2a908-dc75-4c33-8042-1ee3696f7e9b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schemas.microsoft.com/office/infopath/2007/PartnerControls"/>
    <ds:schemaRef ds:uri="29c108f0-c688-4d75-95ff-212ac3a7ece1"/>
  </ds:schemaRefs>
</ds:datastoreItem>
</file>

<file path=customXml/itemProps3.xml><?xml version="1.0" encoding="utf-8"?>
<ds:datastoreItem xmlns:ds="http://schemas.openxmlformats.org/officeDocument/2006/customXml" ds:itemID="{FCCD6A73-D129-4BA2-B429-A830939148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95</TotalTime>
  <Words>5</Words>
  <Application>Microsoft Office PowerPoint</Application>
  <PresentationFormat>On-screen Show (4:3)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Consolas</vt:lpstr>
      <vt:lpstr>Myriad Pro</vt:lpstr>
      <vt:lpstr>main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Sterling Baird</dc:creator>
  <cp:lastModifiedBy>Sterling Baird</cp:lastModifiedBy>
  <cp:revision>1</cp:revision>
  <dcterms:created xsi:type="dcterms:W3CDTF">2023-06-27T08:51:35Z</dcterms:created>
  <dcterms:modified xsi:type="dcterms:W3CDTF">2023-06-27T10:26:53Z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0x010100F4381EC93E695C41B67E163C96FB0C81</vt:lpwstr>
  </property>
</Properties>
</file>

<file path=docProps/thumbnail.jpeg>
</file>